
<file path=[Content_Types].xml><?xml version="1.0" encoding="utf-8"?>
<Types xmlns="http://schemas.openxmlformats.org/package/2006/content-types">
  <Default Extension="rels" ContentType="application/vnd.openxmlformats-package.relationships+xml"/>
  <Default Extension="xml" ContentType="applicat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6FD29F60-3695-46E8-A562-CFCF66FC740C}">
  <a:tblStyle styleName="Table_0" styleId="{6FD29F60-3695-46E8-A562-CFCF66FC740C}">
    <a:wholeTbl>
      <a:tcStyle>
        <a:tcBdr>
          <a:left>
            <a:ln w="9525" cap="flat">
              <a:solidFill>
                <a:srgbClr val="000000"/>
              </a:solidFill>
              <a:prstDash val="solid"/>
              <a:round/>
              <a:headEnd len="med" type="none" w="med"/>
              <a:tailEnd len="med" type="none" w="med"/>
            </a:ln>
          </a:left>
          <a:right>
            <a:ln w="9525" cap="flat">
              <a:solidFill>
                <a:srgbClr val="000000"/>
              </a:solidFill>
              <a:prstDash val="solid"/>
              <a:round/>
              <a:headEnd len="med" type="none" w="med"/>
              <a:tailEnd len="med" type="none" w="med"/>
            </a:ln>
          </a:right>
          <a:top>
            <a:ln w="9525" cap="flat">
              <a:solidFill>
                <a:srgbClr val="000000"/>
              </a:solidFill>
              <a:prstDash val="solid"/>
              <a:round/>
              <a:headEnd len="med" type="none" w="med"/>
              <a:tailEnd len="med" type="none" w="med"/>
            </a:ln>
          </a:top>
          <a:bottom>
            <a:ln w="9525" cap="flat">
              <a:solidFill>
                <a:srgbClr val="000000"/>
              </a:solidFill>
              <a:prstDash val="solid"/>
              <a:round/>
              <a:headEnd len="med" type="none" w="med"/>
              <a:tailEnd len="med" type="none" w="med"/>
            </a:ln>
          </a:bottom>
          <a:insideH>
            <a:ln w="9525" cap="flat">
              <a:solidFill>
                <a:srgbClr val="000000"/>
              </a:solidFill>
              <a:prstDash val="solid"/>
              <a:round/>
              <a:headEnd len="med" type="none" w="med"/>
              <a:tailEnd len="med" type="none" w="med"/>
            </a:ln>
          </a:insideH>
          <a:insideV>
            <a:ln w="9525" cap="flat">
              <a:solidFill>
                <a:srgbClr val="000000"/>
              </a:solidFill>
              <a:prstDash val="solid"/>
              <a:round/>
              <a:headEnd len="med" type="none" w="med"/>
              <a:tailEnd len="med" type="none" w="med"/>
            </a:ln>
          </a:insideV>
        </a:tcBdr>
      </a:tcStyle>
    </a:wholeTbl>
  </a:tblStyle>
</a:tblStyleLst>
</file>

<file path=ppt/_rels/presentation.xml.rels><?xml version="1.0" encoding="UTF-8" standalone="yes"?><Relationships xmlns="http://schemas.openxmlformats.org/package/2006/relationships"><Relationship Type="http://schemas.openxmlformats.org/officeDocument/2006/relationships/slide" Id="rId16" Target="slides/slide11.xml"/><Relationship Type="http://schemas.openxmlformats.org/officeDocument/2006/relationships/slide" Id="rId15" Target="slides/slide10.xml"/><Relationship Type="http://schemas.openxmlformats.org/officeDocument/2006/relationships/slide" Id="rId14" Target="slides/slide9.xml"/><Relationship Type="http://schemas.openxmlformats.org/officeDocument/2006/relationships/presProps" Id="rId2" Target="presProps.xml"/><Relationship Type="http://schemas.openxmlformats.org/officeDocument/2006/relationships/slide" Id="rId12" Target="slides/slide7.xml"/><Relationship Type="http://schemas.openxmlformats.org/officeDocument/2006/relationships/theme" Id="rId1" Target="theme/theme1.xml"/><Relationship Type="http://schemas.openxmlformats.org/officeDocument/2006/relationships/slide" Id="rId13" Target="slides/slide8.xml"/><Relationship Type="http://schemas.openxmlformats.org/officeDocument/2006/relationships/slideMaster" Id="rId4" Target="slideMasters/slideMaster1.xml"/><Relationship Type="http://schemas.openxmlformats.org/officeDocument/2006/relationships/slide" Id="rId10" Target="slides/slide5.xml"/><Relationship Type="http://schemas.openxmlformats.org/officeDocument/2006/relationships/tableStyles" Id="rId3" Target="tableStyles.xml"/><Relationship Type="http://schemas.openxmlformats.org/officeDocument/2006/relationships/slide" Id="rId11" Target="slides/slide6.xml"/><Relationship Type="http://schemas.openxmlformats.org/officeDocument/2006/relationships/slide" Id="rId9" Target="slides/slide4.xml"/><Relationship Type="http://schemas.openxmlformats.org/officeDocument/2006/relationships/slide" Id="rId6" Target="slides/slide1.xml"/><Relationship Type="http://schemas.openxmlformats.org/officeDocument/2006/relationships/notesMaster" Id="rId5" Target="notesMasters/notesMaster1.xml"/><Relationship Type="http://schemas.openxmlformats.org/officeDocument/2006/relationships/slide" Id="rId8" Target="slides/slide3.xml"/><Relationship Type="http://schemas.openxmlformats.org/officeDocument/2006/relationships/slide" Id="rId7" Target="slides/slide2.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3" id="43"/>
        <p:cNvGrpSpPr/>
        <p:nvPr/>
      </p:nvGrpSpPr>
      <p:grpSpPr>
        <a:xfrm>
          <a:off y="0" x="0"/>
          <a:ext cy="0" cx="0"/>
          <a:chOff y="0" x="0"/>
          <a:chExt cy="0" cx="0"/>
        </a:xfrm>
      </p:grpSpPr>
      <p:sp>
        <p:nvSpPr>
          <p:cNvPr name="Shape 44" id="44"/>
          <p:cNvSpPr/>
          <p:nvPr>
            <p:ph type="sldImg" idx="2"/>
          </p:nvPr>
        </p:nvSpPr>
        <p:spPr>
          <a:xfrm>
            <a:off y="685800" x="1143225"/>
            <a:ext cy="3429000" cx="4572225"/>
          </a:xfrm>
          <a:custGeom>
            <a:pathLst>
              <a:path extrusionOk="0" h="120000" w="120000">
                <a:moveTo>
                  <a:pt y="0" x="0"/>
                </a:moveTo>
                <a:lnTo>
                  <a:pt y="0" x="120000"/>
                </a:lnTo>
                <a:lnTo>
                  <a:pt y="120000" x="120000"/>
                </a:lnTo>
                <a:lnTo>
                  <a:pt y="120000" x="0"/>
                </a:lnTo>
                <a:close/>
              </a:path>
            </a:pathLst>
          </a:custGeom>
        </p:spPr>
      </p:sp>
      <p:sp>
        <p:nvSpPr>
          <p:cNvPr name="Shape 45" id="45"/>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both of us/katie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8" id="98"/>
        <p:cNvGrpSpPr/>
        <p:nvPr/>
      </p:nvGrpSpPr>
      <p:grpSpPr>
        <a:xfrm>
          <a:off y="0" x="0"/>
          <a:ext cy="0" cx="0"/>
          <a:chOff y="0" x="0"/>
          <a:chExt cy="0" cx="0"/>
        </a:xfrm>
      </p:grpSpPr>
      <p:sp>
        <p:nvSpPr>
          <p:cNvPr name="Shape 99" id="9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00" id="100"/>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sz="4800"/>
              <a:t>Peter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4" id="104"/>
        <p:cNvGrpSpPr/>
        <p:nvPr/>
      </p:nvGrpSpPr>
      <p:grpSpPr>
        <a:xfrm>
          <a:off y="0" x="0"/>
          <a:ext cy="0" cx="0"/>
          <a:chOff y="0" x="0"/>
          <a:chExt cy="0" cx="0"/>
        </a:xfrm>
      </p:grpSpPr>
      <p:sp>
        <p:nvSpPr>
          <p:cNvPr name="Shape 105" id="10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06" id="106"/>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Alex/Katie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9" id="49"/>
        <p:cNvGrpSpPr/>
        <p:nvPr/>
      </p:nvGrpSpPr>
      <p:grpSpPr>
        <a:xfrm>
          <a:off y="0" x="0"/>
          <a:ext cy="0" cx="0"/>
          <a:chOff y="0" x="0"/>
          <a:chExt cy="0" cx="0"/>
        </a:xfrm>
      </p:grpSpPr>
      <p:sp>
        <p:nvSpPr>
          <p:cNvPr name="Shape 50" id="5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1" id="51"/>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Katie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5" id="55"/>
        <p:cNvGrpSpPr/>
        <p:nvPr/>
      </p:nvGrpSpPr>
      <p:grpSpPr>
        <a:xfrm>
          <a:off y="0" x="0"/>
          <a:ext cy="0" cx="0"/>
          <a:chOff y="0" x="0"/>
          <a:chExt cy="0" cx="0"/>
        </a:xfrm>
      </p:grpSpPr>
      <p:sp>
        <p:nvSpPr>
          <p:cNvPr name="Shape 56" id="5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7" id="57"/>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Katie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1" id="61"/>
        <p:cNvGrpSpPr/>
        <p:nvPr/>
      </p:nvGrpSpPr>
      <p:grpSpPr>
        <a:xfrm>
          <a:off y="0" x="0"/>
          <a:ext cy="0" cx="0"/>
          <a:chOff y="0" x="0"/>
          <a:chExt cy="0" cx="0"/>
        </a:xfrm>
      </p:grpSpPr>
      <p:sp>
        <p:nvSpPr>
          <p:cNvPr name="Shape 62" id="6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3" id="63"/>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Katie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7" id="67"/>
        <p:cNvGrpSpPr/>
        <p:nvPr/>
      </p:nvGrpSpPr>
      <p:grpSpPr>
        <a:xfrm>
          <a:off y="0" x="0"/>
          <a:ext cy="0" cx="0"/>
          <a:chOff y="0" x="0"/>
          <a:chExt cy="0" cx="0"/>
        </a:xfrm>
      </p:grpSpPr>
      <p:sp>
        <p:nvSpPr>
          <p:cNvPr name="Shape 68" id="6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9" id="69"/>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Katie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3" id="73"/>
        <p:cNvGrpSpPr/>
        <p:nvPr/>
      </p:nvGrpSpPr>
      <p:grpSpPr>
        <a:xfrm>
          <a:off y="0" x="0"/>
          <a:ext cy="0" cx="0"/>
          <a:chOff y="0" x="0"/>
          <a:chExt cy="0" cx="0"/>
        </a:xfrm>
      </p:grpSpPr>
      <p:sp>
        <p:nvSpPr>
          <p:cNvPr name="Shape 74" id="7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5" id="75"/>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Alex</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9" id="79"/>
        <p:cNvGrpSpPr/>
        <p:nvPr/>
      </p:nvGrpSpPr>
      <p:grpSpPr>
        <a:xfrm>
          <a:off y="0" x="0"/>
          <a:ext cy="0" cx="0"/>
          <a:chOff y="0" x="0"/>
          <a:chExt cy="0" cx="0"/>
        </a:xfrm>
      </p:grpSpPr>
      <p:sp>
        <p:nvSpPr>
          <p:cNvPr name="Shape 80" id="8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1" id="81"/>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Peter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5" id="85"/>
        <p:cNvGrpSpPr/>
        <p:nvPr/>
      </p:nvGrpSpPr>
      <p:grpSpPr>
        <a:xfrm>
          <a:off y="0" x="0"/>
          <a:ext cy="0" cx="0"/>
          <a:chOff y="0" x="0"/>
          <a:chExt cy="0" cx="0"/>
        </a:xfrm>
      </p:grpSpPr>
      <p:sp>
        <p:nvSpPr>
          <p:cNvPr name="Shape 86" id="8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7" id="87"/>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Alex</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2" id="92"/>
        <p:cNvGrpSpPr/>
        <p:nvPr/>
      </p:nvGrpSpPr>
      <p:grpSpPr>
        <a:xfrm>
          <a:off y="0" x="0"/>
          <a:ext cy="0" cx="0"/>
          <a:chOff y="0" x="0"/>
          <a:chExt cy="0" cx="0"/>
        </a:xfrm>
      </p:grpSpPr>
      <p:sp>
        <p:nvSpPr>
          <p:cNvPr name="Shape 93" id="9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4" id="94"/>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Peter</a:t>
            </a:r>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p:nvPr/>
        </p:nvSpPr>
        <p:spPr>
          <a:xfrm>
            <a:off y="0" x="0"/>
            <a:ext cy="6901800" cx="9144000"/>
          </a:xfrm>
          <a:prstGeom prst="rect">
            <a:avLst/>
          </a:prstGeom>
          <a:gradFill>
            <a:gsLst>
              <a:gs pos="0">
                <a:srgbClr val="003171"/>
              </a:gs>
              <a:gs pos="100000">
                <a:srgbClr val="549FFF"/>
              </a:gs>
            </a:gsLst>
            <a:lin scaled="0" ang="7920000"/>
          </a:gradFill>
          <a:ln>
            <a:noFill/>
          </a:ln>
        </p:spPr>
        <p:txBody>
          <a:bodyPr bIns="45700" tIns="45700" lIns="91425" anchor="ctr" anchorCtr="0" rIns="91425">
            <a:spAutoFit/>
          </a:bodyPr>
          <a:lstStyle/>
          <a:p/>
        </p:txBody>
      </p:sp>
      <p:sp>
        <p:nvSpPr>
          <p:cNvPr name="Shape 9" id="9"/>
          <p:cNvSpPr/>
          <p:nvPr/>
        </p:nvSpPr>
        <p:spPr>
          <a:xfrm flipH="1">
            <a:off y="16052" x="-3832"/>
            <a:ext cy="6881034" cx="10925833"/>
          </a:xfrm>
          <a:custGeom>
            <a:pathLst>
              <a:path extrusionOk="0" h="6863875" w="24279631">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r="100%" t="100%"/>
            </a:path>
            <a:tileRect l="-100%" b="-100%"/>
          </a:gradFill>
          <a:ln>
            <a:noFill/>
          </a:ln>
        </p:spPr>
        <p:txBody>
          <a:bodyPr bIns="45700" tIns="45700" lIns="91425" anchor="ctr" anchorCtr="0" rIns="91425">
            <a:spAutoFit/>
          </a:bodyPr>
          <a:lstStyle/>
          <a:p/>
        </p:txBody>
      </p:sp>
      <p:sp>
        <p:nvSpPr>
          <p:cNvPr name="Shape 10" id="10"/>
          <p:cNvSpPr/>
          <p:nvPr/>
        </p:nvSpPr>
        <p:spPr>
          <a:xfrm flipH="1">
            <a:off y="881" x="14659"/>
            <a:ext cy="6881034" cx="10500940"/>
          </a:xfrm>
          <a:custGeom>
            <a:pathLst>
              <a:path extrusionOk="0" h="6863875" w="24279631">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b" anchorCtr="0" rIns="91425">
            <a:spAutoFit/>
          </a:bodyPr>
          <a:lstStyle/>
          <a:p/>
        </p:txBody>
      </p:sp>
      <p:sp>
        <p:nvSpPr>
          <p:cNvPr name="Shape 11" id="11"/>
          <p:cNvSpPr/>
          <p:nvPr/>
        </p:nvSpPr>
        <p:spPr>
          <a:xfrm>
            <a:off y="-881" x="-846666"/>
            <a:ext cy="6906895" cx="2167466"/>
          </a:xfrm>
          <a:custGeom>
            <a:pathLst>
              <a:path extrusionOk="0" h="6180667" w="21674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scaled="0" ang="0"/>
          </a:gradFill>
          <a:ln>
            <a:noFill/>
          </a:ln>
        </p:spPr>
        <p:txBody>
          <a:bodyPr bIns="45700" tIns="45700" lIns="91425" anchor="ctr" anchorCtr="0" rIns="91425">
            <a:spAutoFit/>
          </a:bodyPr>
          <a:lstStyle/>
          <a:p/>
        </p:txBody>
      </p:sp>
      <p:sp>
        <p:nvSpPr>
          <p:cNvPr name="Shape 12" id="12"/>
          <p:cNvSpPr/>
          <p:nvPr/>
        </p:nvSpPr>
        <p:spPr>
          <a:xfrm rot="10800000" flipH="1">
            <a:off y="-4974" x="-524933"/>
            <a:ext cy="6906895" cx="1403434"/>
          </a:xfrm>
          <a:custGeom>
            <a:pathLst>
              <a:path extrusionOk="0" h="6180667" w="21674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scaled="0" ang="0"/>
          </a:gradFill>
          <a:ln>
            <a:noFill/>
          </a:ln>
        </p:spPr>
        <p:txBody>
          <a:bodyPr bIns="45700" tIns="45700" lIns="91425" anchor="ctr" anchorCtr="0" rIns="91425">
            <a:spAutoFit/>
          </a:bodyPr>
          <a:lstStyle/>
          <a:p/>
        </p:txBody>
      </p:sp>
      <p:sp>
        <p:nvSpPr>
          <p:cNvPr name="Shape 13" id="13"/>
          <p:cNvSpPr txBox="1"/>
          <p:nvPr>
            <p:ph type="ctrTitle"/>
          </p:nvPr>
        </p:nvSpPr>
        <p:spPr>
          <a:xfrm>
            <a:off y="1656080" x="1082040"/>
            <a:ext cy="1470000" cx="7050900"/>
          </a:xfrm>
          <a:prstGeom prst="rect">
            <a:avLst/>
          </a:prstGeom>
          <a:noFill/>
          <a:ln>
            <a:noFill/>
          </a:ln>
        </p:spPr>
        <p:txBody>
          <a:bodyPr bIns="91425" tIns="91425" lIns="91425" anchor="b" anchorCtr="0" rIns="91425"/>
          <a:lstStyle>
            <a:lvl1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1pPr>
            <a:lvl2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2pPr>
            <a:lvl3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3pPr>
            <a:lvl4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4pPr>
            <a:lvl5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5pPr>
            <a:lvl6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6pPr>
            <a:lvl7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7pPr>
            <a:lvl8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8pPr>
            <a:lvl9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9pPr>
          </a:lstStyle>
          <a:p/>
        </p:txBody>
      </p:sp>
      <p:sp>
        <p:nvSpPr>
          <p:cNvPr name="Shape 14" id="14"/>
          <p:cNvSpPr txBox="1"/>
          <p:nvPr>
            <p:ph type="subTitle" idx="1"/>
          </p:nvPr>
        </p:nvSpPr>
        <p:spPr>
          <a:xfrm>
            <a:off y="3230880" x="1082040"/>
            <a:ext cy="925499" cx="7035899"/>
          </a:xfrm>
          <a:prstGeom prst="rect">
            <a:avLst/>
          </a:prstGeom>
          <a:noFill/>
          <a:ln>
            <a:noFill/>
          </a:ln>
        </p:spPr>
        <p:txBody>
          <a:bodyPr bIns="91425" tIns="91425" lIns="91425" anchor="t" anchorCtr="0" rIns="91425"/>
          <a:lstStyle>
            <a:lvl1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1pPr>
            <a:lvl2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2pPr>
            <a:lvl3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3pPr>
            <a:lvl4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4pPr>
            <a:lvl5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5pPr>
            <a:lvl6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6pPr>
            <a:lvl7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7pPr>
            <a:lvl8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8pPr>
            <a:lvl9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5" id="15"/>
        <p:cNvGrpSpPr/>
        <p:nvPr/>
      </p:nvGrpSpPr>
      <p:grpSpPr>
        <a:xfrm>
          <a:off y="0" x="0"/>
          <a:ext cy="0" cx="0"/>
          <a:chOff y="0" x="0"/>
          <a:chExt cy="0" cx="0"/>
        </a:xfrm>
      </p:grpSpPr>
      <p:sp>
        <p:nvSpPr>
          <p:cNvPr name="Shape 16" id="16"/>
          <p:cNvSpPr/>
          <p:nvPr/>
        </p:nvSpPr>
        <p:spPr>
          <a:xfrm rot="10800000" flipH="1">
            <a:off y="-4700" x="-348182"/>
            <a:ext cy="6862700" cx="1723519"/>
          </a:xfrm>
          <a:custGeom>
            <a:pathLst>
              <a:path extrusionOk="0" h="6879900" w="4476675">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17" id="17"/>
          <p:cNvSpPr txBox="1"/>
          <p:nvPr>
            <p:ph type="body" idx="1"/>
          </p:nvPr>
        </p:nvSpPr>
        <p:spPr>
          <a:xfrm>
            <a:off y="1658990" x="457200"/>
            <a:ext cy="4840199" cx="8229600"/>
          </a:xfrm>
          <a:prstGeom prst="rect">
            <a:avLst/>
          </a:prstGeom>
          <a:noFill/>
          <a:ln>
            <a:noFill/>
          </a:ln>
        </p:spPr>
        <p:txBody>
          <a:bodyPr bIns="91425" tIns="91425" lIns="91425" anchor="t" anchorCtr="0" rIns="91425"/>
          <a:lstStyle>
            <a:lvl1pPr indent="-342900" algn="l" marL="342900"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indent="-285750" algn="l" marL="742950"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indent="-228600" algn="l" marL="1143000"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indent="-228600" algn="l" marL="1600200"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indent="-228600" algn="l" marL="2057400"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indent="-228600" algn="l" marL="2514600"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indent="-228600" algn="l" marL="2971800"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indent="-228600" algn="l" marL="3429000" rtl="0">
              <a:spcBef>
                <a:spcPts val="400"/>
              </a:spcBef>
              <a:buClr>
                <a:schemeClr val="dk2"/>
              </a:buClr>
              <a:buSzPct val="100000"/>
              <a:buFont typeface="Courier New"/>
              <a:buChar char="o"/>
              <a:defRPr baseline="0" sz="2000">
                <a:solidFill>
                  <a:schemeClr val="dk2"/>
                </a:solidFill>
                <a:latin typeface="Trebuchet MS"/>
                <a:ea typeface="Trebuchet MS"/>
                <a:cs typeface="Trebuchet MS"/>
                <a:sym typeface="Trebuchet MS"/>
              </a:defRPr>
            </a:lvl8pPr>
            <a:lvl9pPr indent="-228600" algn="l" marL="3886200" rtl="0">
              <a:spcBef>
                <a:spcPts val="400"/>
              </a:spcBef>
              <a:buClr>
                <a:schemeClr val="dk2"/>
              </a:buClr>
              <a:buSzPct val="100000"/>
              <a:buFont typeface="Wingdings"/>
              <a:buChar char="§"/>
              <a:defRPr baseline="0" sz="2000">
                <a:solidFill>
                  <a:schemeClr val="dk2"/>
                </a:solidFill>
                <a:latin typeface="Trebuchet MS"/>
                <a:ea typeface="Trebuchet MS"/>
                <a:cs typeface="Trebuchet MS"/>
                <a:sym typeface="Trebuchet MS"/>
              </a:defRPr>
            </a:lvl9pPr>
          </a:lstStyle>
          <a:p/>
        </p:txBody>
      </p:sp>
      <p:sp>
        <p:nvSpPr>
          <p:cNvPr name="Shape 18" id="18"/>
          <p:cNvSpPr/>
          <p:nvPr/>
        </p:nvSpPr>
        <p:spPr>
          <a:xfrm rot="10800000" flipH="1">
            <a:off y="-4700" x="-1118653"/>
            <a:ext cy="6862700" cx="3100650"/>
          </a:xfrm>
          <a:custGeom>
            <a:pathLst>
              <a:path extrusionOk="0" h="6879900" w="8053639">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19" id="19"/>
          <p:cNvSpPr/>
          <p:nvPr/>
        </p:nvSpPr>
        <p:spPr>
          <a:xfrm rot="10800000">
            <a:off y="-6969" x="8088846"/>
            <a:ext cy="6864969" cx="1100667"/>
          </a:xfrm>
          <a:custGeom>
            <a:pathLst>
              <a:path extrusionOk="0" h="6916846" w="1100668">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scaled="0" ang="5700000"/>
          </a:gradFill>
          <a:ln>
            <a:noFill/>
          </a:ln>
        </p:spPr>
        <p:txBody>
          <a:bodyPr bIns="45700" tIns="45700" lIns="91425" anchor="ctr" anchorCtr="0" rIns="91425">
            <a:spAutoFit/>
          </a:bodyPr>
          <a:lstStyle/>
          <a:p/>
        </p:txBody>
      </p:sp>
      <p:sp>
        <p:nvSpPr>
          <p:cNvPr name="Shape 20" id="20"/>
          <p:cNvSpPr txBox="1"/>
          <p:nvPr>
            <p:ph type="title"/>
          </p:nvPr>
        </p:nvSpPr>
        <p:spPr>
          <a:xfrm>
            <a:off y="274637" x="457200"/>
            <a:ext cy="1325700" cx="8229600"/>
          </a:xfrm>
          <a:prstGeom prst="rect">
            <a:avLst/>
          </a:prstGeom>
          <a:noFill/>
          <a:ln>
            <a:noFill/>
          </a:ln>
        </p:spPr>
        <p:txBody>
          <a:bodyPr bIns="91425" tIns="91425" lIns="91425" anchor="b" anchorCtr="0" rIns="91425"/>
          <a:lstStyle>
            <a:lvl1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21" id="21"/>
        <p:cNvGrpSpPr/>
        <p:nvPr/>
      </p:nvGrpSpPr>
      <p:grpSpPr>
        <a:xfrm>
          <a:off y="0" x="0"/>
          <a:ext cy="0" cx="0"/>
          <a:chOff y="0" x="0"/>
          <a:chExt cy="0" cx="0"/>
        </a:xfrm>
      </p:grpSpPr>
      <p:sp>
        <p:nvSpPr>
          <p:cNvPr name="Shape 22" id="22"/>
          <p:cNvSpPr/>
          <p:nvPr/>
        </p:nvSpPr>
        <p:spPr>
          <a:xfrm rot="10800000" flipH="1">
            <a:off y="-4700" x="-348182"/>
            <a:ext cy="6862700" cx="1723519"/>
          </a:xfrm>
          <a:custGeom>
            <a:pathLst>
              <a:path extrusionOk="0" h="6879900" w="4476675">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23" id="23"/>
          <p:cNvSpPr/>
          <p:nvPr/>
        </p:nvSpPr>
        <p:spPr>
          <a:xfrm rot="10800000" flipH="1">
            <a:off y="-4700" x="-1118653"/>
            <a:ext cy="6862700" cx="3100650"/>
          </a:xfrm>
          <a:custGeom>
            <a:pathLst>
              <a:path extrusionOk="0" h="6879900" w="8053639">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24" id="24"/>
          <p:cNvSpPr/>
          <p:nvPr/>
        </p:nvSpPr>
        <p:spPr>
          <a:xfrm rot="10800000">
            <a:off y="-6969" x="8088846"/>
            <a:ext cy="6864969" cx="1100667"/>
          </a:xfrm>
          <a:custGeom>
            <a:pathLst>
              <a:path extrusionOk="0" h="6916846" w="1100668">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scaled="0" ang="5700000"/>
          </a:gradFill>
          <a:ln>
            <a:noFill/>
          </a:ln>
        </p:spPr>
        <p:txBody>
          <a:bodyPr bIns="45700" tIns="45700" lIns="91425" anchor="ctr" anchorCtr="0" rIns="91425">
            <a:spAutoFit/>
          </a:bodyPr>
          <a:lstStyle/>
          <a:p/>
        </p:txBody>
      </p:sp>
      <p:sp>
        <p:nvSpPr>
          <p:cNvPr name="Shape 25" id="25"/>
          <p:cNvSpPr txBox="1"/>
          <p:nvPr>
            <p:ph type="title"/>
          </p:nvPr>
        </p:nvSpPr>
        <p:spPr>
          <a:xfrm>
            <a:off y="274637" x="457200"/>
            <a:ext cy="1325700" cx="8229600"/>
          </a:xfrm>
          <a:prstGeom prst="rect">
            <a:avLst/>
          </a:prstGeom>
          <a:noFill/>
          <a:ln>
            <a:noFill/>
          </a:ln>
        </p:spPr>
        <p:txBody>
          <a:bodyPr bIns="91425" tIns="91425" lIns="91425" anchor="b" anchorCtr="0" rIns="91425"/>
          <a:lstStyle>
            <a:lvl1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9pPr>
          </a:lstStyle>
          <a:p/>
        </p:txBody>
      </p:sp>
      <p:sp>
        <p:nvSpPr>
          <p:cNvPr name="Shape 26" id="26"/>
          <p:cNvSpPr txBox="1"/>
          <p:nvPr>
            <p:ph type="body" idx="1"/>
          </p:nvPr>
        </p:nvSpPr>
        <p:spPr>
          <a:xfrm>
            <a:off y="1658990" x="457200"/>
            <a:ext cy="4840199" cx="4038599"/>
          </a:xfrm>
          <a:prstGeom prst="rect">
            <a:avLst/>
          </a:prstGeom>
          <a:noFill/>
          <a:ln>
            <a:noFill/>
          </a:ln>
        </p:spPr>
        <p:txBody>
          <a:bodyPr bIns="91425" tIns="91425" lIns="91425" anchor="t" anchorCtr="0" rIns="91425"/>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name="Shape 27" id="27"/>
          <p:cNvSpPr txBox="1"/>
          <p:nvPr>
            <p:ph type="body" idx="2"/>
          </p:nvPr>
        </p:nvSpPr>
        <p:spPr>
          <a:xfrm>
            <a:off y="1658990" x="4648200"/>
            <a:ext cy="4840199" cx="4038599"/>
          </a:xfrm>
          <a:prstGeom prst="rect">
            <a:avLst/>
          </a:prstGeom>
          <a:noFill/>
          <a:ln>
            <a:noFill/>
          </a:ln>
        </p:spPr>
        <p:txBody>
          <a:bodyPr bIns="91425" tIns="91425" lIns="91425" anchor="t" anchorCtr="0" rIns="91425"/>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28" id="28"/>
        <p:cNvGrpSpPr/>
        <p:nvPr/>
      </p:nvGrpSpPr>
      <p:grpSpPr>
        <a:xfrm>
          <a:off y="0" x="0"/>
          <a:ext cy="0" cx="0"/>
          <a:chOff y="0" x="0"/>
          <a:chExt cy="0" cx="0"/>
        </a:xfrm>
      </p:grpSpPr>
      <p:sp>
        <p:nvSpPr>
          <p:cNvPr name="Shape 29" id="29"/>
          <p:cNvSpPr/>
          <p:nvPr/>
        </p:nvSpPr>
        <p:spPr>
          <a:xfrm rot="10800000" flipH="1">
            <a:off y="-4700" x="-348182"/>
            <a:ext cy="6862700" cx="1723519"/>
          </a:xfrm>
          <a:custGeom>
            <a:pathLst>
              <a:path extrusionOk="0" h="6879900" w="4476675">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30" id="30"/>
          <p:cNvSpPr/>
          <p:nvPr/>
        </p:nvSpPr>
        <p:spPr>
          <a:xfrm rot="10800000" flipH="1">
            <a:off y="-4700" x="-1118653"/>
            <a:ext cy="6862700" cx="3100650"/>
          </a:xfrm>
          <a:custGeom>
            <a:pathLst>
              <a:path extrusionOk="0" h="6879900" w="8053639">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31" id="31"/>
          <p:cNvSpPr/>
          <p:nvPr/>
        </p:nvSpPr>
        <p:spPr>
          <a:xfrm rot="10800000">
            <a:off y="-6969" x="8088846"/>
            <a:ext cy="6864969" cx="1100667"/>
          </a:xfrm>
          <a:custGeom>
            <a:pathLst>
              <a:path extrusionOk="0" h="6916846" w="1100668">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scaled="0" ang="5700000"/>
          </a:gradFill>
          <a:ln>
            <a:noFill/>
          </a:ln>
        </p:spPr>
        <p:txBody>
          <a:bodyPr bIns="45700" tIns="45700" lIns="91425" anchor="ctr" anchorCtr="0" rIns="91425">
            <a:spAutoFit/>
          </a:bodyPr>
          <a:lstStyle/>
          <a:p/>
        </p:txBody>
      </p:sp>
      <p:sp>
        <p:nvSpPr>
          <p:cNvPr name="Shape 32" id="32"/>
          <p:cNvSpPr txBox="1"/>
          <p:nvPr>
            <p:ph type="title"/>
          </p:nvPr>
        </p:nvSpPr>
        <p:spPr>
          <a:xfrm>
            <a:off y="274637" x="457200"/>
            <a:ext cy="1325700" cx="8229600"/>
          </a:xfrm>
          <a:prstGeom prst="rect">
            <a:avLst/>
          </a:prstGeom>
          <a:noFill/>
          <a:ln>
            <a:noFill/>
          </a:ln>
        </p:spPr>
        <p:txBody>
          <a:bodyPr bIns="91425" tIns="91425" lIns="91425" anchor="b" anchorCtr="0" rIns="91425"/>
          <a:lstStyle>
            <a:lvl1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33" id="33"/>
        <p:cNvGrpSpPr/>
        <p:nvPr/>
      </p:nvGrpSpPr>
      <p:grpSpPr>
        <a:xfrm>
          <a:off y="0" x="0"/>
          <a:ext cy="0" cx="0"/>
          <a:chOff y="0" x="0"/>
          <a:chExt cy="0" cx="0"/>
        </a:xfrm>
      </p:grpSpPr>
      <p:grpSp>
        <p:nvGrpSpPr>
          <p:cNvPr name="Shape 34" id="34"/>
          <p:cNvGrpSpPr/>
          <p:nvPr/>
        </p:nvGrpSpPr>
        <p:grpSpPr>
          <a:xfrm>
            <a:off y="4933386" x="-6264"/>
            <a:ext cy="3100650" cx="9150267"/>
            <a:chOff y="4933386" x="-6264"/>
            <a:chExt cy="3100650" cx="9150267"/>
          </a:xfrm>
        </p:grpSpPr>
        <p:sp>
          <p:nvSpPr>
            <p:cNvPr name="Shape 35" id="35"/>
            <p:cNvSpPr/>
            <p:nvPr/>
          </p:nvSpPr>
          <p:spPr>
            <a:xfrm>
              <a:off y="5537200" x="-7"/>
              <a:ext cy="1574769" cx="9144008"/>
            </a:xfrm>
            <a:custGeom>
              <a:pathLst>
                <a:path extrusionOk="0" h="1257301" w="9144009">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r="50%" l="50%" b="50%" t="50%"/>
              </a:path>
              <a:tileRect/>
            </a:gradFill>
            <a:ln>
              <a:noFill/>
            </a:ln>
          </p:spPr>
          <p:txBody>
            <a:bodyPr bIns="45700" tIns="45700" lIns="91425" anchor="ctr" anchorCtr="0" rIns="91425">
              <a:spAutoFit/>
            </a:bodyPr>
            <a:lstStyle/>
            <a:p/>
          </p:txBody>
        </p:sp>
        <p:sp>
          <p:nvSpPr>
            <p:cNvPr name="Shape 36" id="36"/>
            <p:cNvSpPr/>
            <p:nvPr/>
          </p:nvSpPr>
          <p:spPr>
            <a:xfrm rot="5400000" flipH="1">
              <a:off y="1908578" x="3018543"/>
              <a:ext cy="9150266" cx="3100650"/>
            </a:xfrm>
            <a:custGeom>
              <a:pathLst>
                <a:path extrusionOk="0" h="6879900" w="8053639">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r="100%" t="100%"/>
              </a:path>
              <a:tileRect l="-100%" b="-100%"/>
            </a:gradFill>
            <a:ln>
              <a:noFill/>
            </a:ln>
          </p:spPr>
          <p:txBody>
            <a:bodyPr bIns="45700" tIns="45700" lIns="91425" anchor="ctr" anchorCtr="0" rIns="91425">
              <a:spAutoFit/>
            </a:bodyPr>
            <a:lstStyle/>
            <a:p/>
          </p:txBody>
        </p:sp>
        <p:sp>
          <p:nvSpPr>
            <p:cNvPr name="Shape 37" id="37"/>
            <p:cNvSpPr/>
            <p:nvPr/>
          </p:nvSpPr>
          <p:spPr>
            <a:xfrm>
              <a:off y="5740400" x="-7"/>
              <a:ext cy="1574769" cx="9144010"/>
            </a:xfrm>
            <a:custGeom>
              <a:pathLst>
                <a:path extrusionOk="0" h="1257301" w="914401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r="50%" l="50%" b="50%" t="50%"/>
              </a:path>
              <a:tileRect/>
            </a:gradFill>
            <a:ln>
              <a:noFill/>
            </a:ln>
          </p:spPr>
          <p:txBody>
            <a:bodyPr bIns="45700" tIns="45700" lIns="91425" anchor="ctr" anchorCtr="0" rIns="91425">
              <a:spAutoFit/>
            </a:bodyPr>
            <a:lstStyle/>
            <a:p/>
          </p:txBody>
        </p:sp>
      </p:grpSp>
      <p:sp>
        <p:nvSpPr>
          <p:cNvPr name="Shape 38" id="38"/>
          <p:cNvSpPr txBox="1"/>
          <p:nvPr>
            <p:ph type="body" idx="1"/>
          </p:nvPr>
        </p:nvSpPr>
        <p:spPr>
          <a:xfrm>
            <a:off y="5367337" x="1792288"/>
            <a:ext cy="804899" cx="5486399"/>
          </a:xfrm>
          <a:prstGeom prst="rect">
            <a:avLst/>
          </a:prstGeom>
          <a:noFill/>
          <a:ln>
            <a:noFill/>
          </a:ln>
        </p:spPr>
        <p:txBody>
          <a:bodyPr bIns="91425" tIns="91425" lIns="91425" anchor="ctr" anchorCtr="0" rIns="91425"/>
          <a:lstStyle>
            <a:lvl1pPr indent="152400" algn="ctr" marL="0" rtl="0">
              <a:buSzPct val="100000"/>
              <a:buFont typeface="Trebuchet MS"/>
              <a:buNone/>
              <a:defRPr sz="2400"/>
            </a:lvl1pPr>
            <a:lvl2pPr indent="152400" algn="ctr" marL="0" rtl="0">
              <a:buSzPct val="100000"/>
              <a:buFont typeface="Trebuchet MS"/>
              <a:buNone/>
              <a:defRPr sz="2400"/>
            </a:lvl2pPr>
            <a:lvl3pPr indent="152400" algn="ctr" marL="0" rtl="0">
              <a:buSzPct val="100000"/>
              <a:buFont typeface="Trebuchet MS"/>
              <a:buNone/>
              <a:defRPr sz="2400"/>
            </a:lvl3pPr>
            <a:lvl4pPr indent="152400" algn="ctr" marL="0" rtl="0">
              <a:buSzPct val="100000"/>
              <a:buFont typeface="Trebuchet MS"/>
              <a:buNone/>
              <a:defRPr sz="2400"/>
            </a:lvl4pPr>
            <a:lvl5pPr indent="152400" algn="ctr" marL="0" rtl="0">
              <a:buSzPct val="100000"/>
              <a:buFont typeface="Trebuchet MS"/>
              <a:buNone/>
              <a:defRPr sz="2400"/>
            </a:lvl5pPr>
            <a:lvl6pPr indent="152400" algn="ctr" marL="0" rtl="0">
              <a:buSzPct val="100000"/>
              <a:buFont typeface="Trebuchet MS"/>
              <a:buNone/>
              <a:defRPr sz="2400"/>
            </a:lvl6pPr>
            <a:lvl7pPr indent="152400" algn="ctr" marL="0" rtl="0">
              <a:buSzPct val="100000"/>
              <a:buFont typeface="Trebuchet MS"/>
              <a:buNone/>
              <a:defRPr sz="2400"/>
            </a:lvl7pPr>
            <a:lvl8pPr indent="152400" algn="ctr" marL="0" rtl="0">
              <a:buSzPct val="100000"/>
              <a:buFont typeface="Trebuchet MS"/>
              <a:buNone/>
              <a:defRPr sz="2400"/>
            </a:lvl8pPr>
            <a:lvl9pPr indent="152400" algn="ctr" marL="0" rtl="0">
              <a:buSzPct val="100000"/>
              <a:buFont typeface="Trebuchet MS"/>
              <a:buNone/>
              <a:defRPr sz="24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39" id="39"/>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r="50%" l="50%" b="50%" t="50%"/>
          </a:path>
          <a:tileRect/>
        </a:gra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325700" cx="8229600"/>
          </a:xfrm>
          <a:prstGeom prst="rect">
            <a:avLst/>
          </a:prstGeom>
          <a:noFill/>
          <a:ln>
            <a:noFill/>
          </a:ln>
        </p:spPr>
        <p:txBody>
          <a:bodyPr bIns="91425" tIns="91425" lIns="91425" anchor="b" anchorCtr="0" rIns="91425"/>
          <a:lstStyle>
            <a:lvl1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1pPr>
            <a:lvl2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2pPr>
            <a:lvl3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3pPr>
            <a:lvl4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4pPr>
            <a:lvl5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5pPr>
            <a:lvl6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6pPr>
            <a:lvl7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7pPr>
            <a:lvl8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8pPr>
            <a:lvl9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9pPr>
          </a:lstStyle>
          <a:p/>
        </p:txBody>
      </p:sp>
      <p:sp>
        <p:nvSpPr>
          <p:cNvPr name="Shape 6" id="6"/>
          <p:cNvSpPr txBox="1"/>
          <p:nvPr>
            <p:ph type="body" idx="1"/>
          </p:nvPr>
        </p:nvSpPr>
        <p:spPr>
          <a:xfrm>
            <a:off y="1727200" x="457200"/>
            <a:ext cy="4526100" cx="8229600"/>
          </a:xfrm>
          <a:prstGeom prst="rect">
            <a:avLst/>
          </a:prstGeom>
          <a:noFill/>
          <a:ln>
            <a:noFill/>
          </a:ln>
        </p:spPr>
        <p:txBody>
          <a:bodyPr bIns="91425" tIns="91425" lIns="91425" anchor="t" anchorCtr="0" rIns="91425"/>
          <a:lstStyle>
            <a:lvl1pPr indent="-342900" algn="l" marL="342900" rtl="0">
              <a:spcBef>
                <a:spcPts val="0"/>
              </a:spcBef>
              <a:buClr>
                <a:schemeClr val="dk2"/>
              </a:buClr>
              <a:buSzPct val="166666"/>
              <a:buFont typeface="Arial"/>
              <a:buChar char="•"/>
              <a:defRPr i="0" baseline="0" strike="noStrike" sz="3200" b="0" cap="none" u="none">
                <a:solidFill>
                  <a:schemeClr val="dk2"/>
                </a:solidFill>
                <a:latin typeface="Trebuchet MS"/>
                <a:ea typeface="Trebuchet MS"/>
                <a:cs typeface="Trebuchet MS"/>
                <a:sym typeface="Trebuchet MS"/>
              </a:defRPr>
            </a:lvl1pPr>
            <a:lvl2pPr indent="-285750" algn="l" marL="742950" rtl="0">
              <a:spcBef>
                <a:spcPts val="560"/>
              </a:spcBef>
              <a:buClr>
                <a:schemeClr val="dk2"/>
              </a:buClr>
              <a:buSzPct val="100000"/>
              <a:buFont typeface="Courier New"/>
              <a:buChar char="o"/>
              <a:defRPr i="0" baseline="0" strike="noStrike" sz="2800" b="0" cap="none" u="none">
                <a:solidFill>
                  <a:schemeClr val="dk2"/>
                </a:solidFill>
                <a:latin typeface="Trebuchet MS"/>
                <a:ea typeface="Trebuchet MS"/>
                <a:cs typeface="Trebuchet MS"/>
                <a:sym typeface="Trebuchet MS"/>
              </a:defRPr>
            </a:lvl2pPr>
            <a:lvl3pPr indent="-228600" algn="l" marL="1143000" rtl="0">
              <a:spcBef>
                <a:spcPts val="480"/>
              </a:spcBef>
              <a:buClr>
                <a:schemeClr val="dk2"/>
              </a:buClr>
              <a:buSzPct val="100000"/>
              <a:buFont typeface="Wingdings"/>
              <a:buChar char="§"/>
              <a:defRPr i="0" baseline="0" strike="noStrike" sz="2400" b="0" cap="none" u="none">
                <a:solidFill>
                  <a:schemeClr val="dk2"/>
                </a:solidFill>
                <a:latin typeface="Trebuchet MS"/>
                <a:ea typeface="Trebuchet MS"/>
                <a:cs typeface="Trebuchet MS"/>
                <a:sym typeface="Trebuchet MS"/>
              </a:defRPr>
            </a:lvl3pPr>
            <a:lvl4pPr indent="-228600" algn="l" marL="1600200" rtl="0">
              <a:spcBef>
                <a:spcPts val="400"/>
              </a:spcBef>
              <a:buClr>
                <a:schemeClr val="dk2"/>
              </a:buClr>
              <a:buSzPct val="166666"/>
              <a:buFont typeface="Arial"/>
              <a:buChar char="•"/>
              <a:defRPr i="0" baseline="0" strike="noStrike" sz="2000" b="0" cap="none" u="none">
                <a:solidFill>
                  <a:schemeClr val="dk2"/>
                </a:solidFill>
                <a:latin typeface="Trebuchet MS"/>
                <a:ea typeface="Trebuchet MS"/>
                <a:cs typeface="Trebuchet MS"/>
                <a:sym typeface="Trebuchet MS"/>
              </a:defRPr>
            </a:lvl4pPr>
            <a:lvl5pPr indent="-228600" algn="l" marL="2057400" rtl="0">
              <a:spcBef>
                <a:spcPts val="400"/>
              </a:spcBef>
              <a:buClr>
                <a:schemeClr val="dk2"/>
              </a:buClr>
              <a:buSzPct val="100000"/>
              <a:buFont typeface="Courier New"/>
              <a:buChar char="o"/>
              <a:defRPr i="0" baseline="0" strike="noStrike" sz="2000" b="0" cap="none" u="none">
                <a:solidFill>
                  <a:schemeClr val="dk2"/>
                </a:solidFill>
                <a:latin typeface="Trebuchet MS"/>
                <a:ea typeface="Trebuchet MS"/>
                <a:cs typeface="Trebuchet MS"/>
                <a:sym typeface="Trebuchet MS"/>
              </a:defRPr>
            </a:lvl5pPr>
            <a:lvl6pPr indent="-228600" algn="l" marL="2514600" rtl="0">
              <a:spcBef>
                <a:spcPts val="400"/>
              </a:spcBef>
              <a:buClr>
                <a:schemeClr val="dk2"/>
              </a:buClr>
              <a:buSzPct val="100000"/>
              <a:buFont typeface="Wingdings"/>
              <a:buChar char="§"/>
              <a:defRPr i="0" baseline="0" strike="noStrike" sz="2000" b="0" cap="none" u="none">
                <a:solidFill>
                  <a:schemeClr val="dk2"/>
                </a:solidFill>
                <a:latin typeface="Trebuchet MS"/>
                <a:ea typeface="Trebuchet MS"/>
                <a:cs typeface="Trebuchet MS"/>
                <a:sym typeface="Trebuchet MS"/>
              </a:defRPr>
            </a:lvl6pPr>
            <a:lvl7pPr indent="-228600" algn="l" marL="2971800" rtl="0">
              <a:spcBef>
                <a:spcPts val="400"/>
              </a:spcBef>
              <a:buClr>
                <a:schemeClr val="dk2"/>
              </a:buClr>
              <a:buSzPct val="166666"/>
              <a:buFont typeface="Arial"/>
              <a:buChar char="•"/>
              <a:defRPr i="0" baseline="0" strike="noStrike" sz="2000" b="0" cap="none" u="none">
                <a:solidFill>
                  <a:schemeClr val="dk2"/>
                </a:solidFill>
                <a:latin typeface="Trebuchet MS"/>
                <a:ea typeface="Trebuchet MS"/>
                <a:cs typeface="Trebuchet MS"/>
                <a:sym typeface="Trebuchet MS"/>
              </a:defRPr>
            </a:lvl7pPr>
            <a:lvl8pPr indent="-228600" algn="l" marL="3429000" rtl="0">
              <a:spcBef>
                <a:spcPts val="400"/>
              </a:spcBef>
              <a:buClr>
                <a:schemeClr val="dk2"/>
              </a:buClr>
              <a:buSzPct val="100000"/>
              <a:buFont typeface="Courier New"/>
              <a:buChar char="o"/>
              <a:defRPr i="0" baseline="0" strike="noStrike" sz="2000" b="0" cap="none" u="none">
                <a:solidFill>
                  <a:schemeClr val="dk2"/>
                </a:solidFill>
                <a:latin typeface="Trebuchet MS"/>
                <a:ea typeface="Trebuchet MS"/>
                <a:cs typeface="Trebuchet MS"/>
                <a:sym typeface="Trebuchet MS"/>
              </a:defRPr>
            </a:lvl8pPr>
            <a:lvl9pPr indent="-228600" algn="l" marL="3886200" rtl="0">
              <a:spcBef>
                <a:spcPts val="400"/>
              </a:spcBef>
              <a:buClr>
                <a:schemeClr val="dk2"/>
              </a:buClr>
              <a:buSzPct val="100000"/>
              <a:buFont typeface="Wingdings"/>
              <a:buChar char="§"/>
              <a:defRPr i="0" baseline="0" strike="noStrike" sz="2000" b="0" cap="none" u="none">
                <a:solidFill>
                  <a:schemeClr val="dk2"/>
                </a:solidFill>
                <a:latin typeface="Trebuchet MS"/>
                <a:ea typeface="Trebuchet MS"/>
                <a:cs typeface="Trebuchet MS"/>
                <a:sym typeface="Trebuchet MS"/>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2.xml"/></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2.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2.xml"/></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2.xml"/></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0" id="40"/>
        <p:cNvGrpSpPr/>
        <p:nvPr/>
      </p:nvGrpSpPr>
      <p:grpSpPr>
        <a:xfrm>
          <a:off y="0" x="0"/>
          <a:ext cy="0" cx="0"/>
          <a:chOff y="0" x="0"/>
          <a:chExt cy="0" cx="0"/>
        </a:xfrm>
      </p:grpSpPr>
      <p:sp>
        <p:nvSpPr>
          <p:cNvPr name="Shape 41" id="41"/>
          <p:cNvSpPr txBox="1"/>
          <p:nvPr>
            <p:ph type="ctrTitle"/>
          </p:nvPr>
        </p:nvSpPr>
        <p:spPr>
          <a:xfrm>
            <a:off y="1656080" x="1082040"/>
            <a:ext cy="1470000" cx="7050900"/>
          </a:xfrm>
          <a:prstGeom prst="rect">
            <a:avLst/>
          </a:prstGeom>
        </p:spPr>
        <p:txBody>
          <a:bodyPr bIns="91425" tIns="91425" lIns="91425" anchor="b" anchorCtr="0" rIns="91425">
            <a:spAutoFit/>
          </a:bodyPr>
          <a:lstStyle/>
          <a:p>
            <a:pPr algn="ctr">
              <a:buNone/>
            </a:pPr>
            <a:r>
              <a:rPr lang="en">
                <a:latin typeface="Slackey"/>
                <a:ea typeface="Slackey"/>
                <a:cs typeface="Slackey"/>
                <a:sym typeface="Slackey"/>
              </a:rPr>
              <a:t>WaveDecade</a:t>
            </a:r>
          </a:p>
        </p:txBody>
      </p:sp>
      <p:sp>
        <p:nvSpPr>
          <p:cNvPr name="Shape 42" id="42"/>
          <p:cNvSpPr txBox="1"/>
          <p:nvPr>
            <p:ph type="subTitle" idx="1"/>
          </p:nvPr>
        </p:nvSpPr>
        <p:spPr>
          <a:xfrm>
            <a:off y="3230880" x="1082040"/>
            <a:ext cy="925499" cx="7035899"/>
          </a:xfrm>
          <a:prstGeom prst="rect">
            <a:avLst/>
          </a:prstGeom>
        </p:spPr>
        <p:txBody>
          <a:bodyPr bIns="91425" tIns="91425" lIns="91425" anchor="t" anchorCtr="0" rIns="91425">
            <a:spAutoFit/>
          </a:bodyPr>
          <a:lstStyle/>
          <a:p>
            <a:pPr indent="457200" algn="l" marL="1371600">
              <a:buNone/>
            </a:pPr>
            <a:r>
              <a:rPr lang="en">
                <a:latin typeface="Slackey"/>
                <a:ea typeface="Slackey"/>
                <a:cs typeface="Slackey"/>
                <a:sym typeface="Slackey"/>
              </a:rPr>
              <a:t>Tides of the future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5" id="95"/>
        <p:cNvGrpSpPr/>
        <p:nvPr/>
      </p:nvGrpSpPr>
      <p:grpSpPr>
        <a:xfrm>
          <a:off y="0" x="0"/>
          <a:ext cy="0" cx="0"/>
          <a:chOff y="0" x="0"/>
          <a:chExt cy="0" cx="0"/>
        </a:xfrm>
      </p:grpSpPr>
      <p:sp>
        <p:nvSpPr>
          <p:cNvPr name="Shape 96" id="96"/>
          <p:cNvSpPr txBox="1"/>
          <p:nvPr>
            <p:ph type="body" idx="1"/>
          </p:nvPr>
        </p:nvSpPr>
        <p:spPr>
          <a:xfrm>
            <a:off y="1658990" x="457200"/>
            <a:ext cy="4840199" cx="8229600"/>
          </a:xfrm>
          <a:prstGeom prst="rect">
            <a:avLst/>
          </a:prstGeom>
        </p:spPr>
        <p:txBody>
          <a:bodyPr bIns="91425" tIns="91425" lIns="91425" anchor="t" anchorCtr="0" rIns="91425">
            <a:spAutoFit/>
          </a:bodyPr>
          <a:lstStyle/>
          <a:p>
            <a:pPr>
              <a:buNone/>
            </a:pPr>
            <a:r>
              <a:rPr lang="en"/>
              <a:t>If the textbook companies see us as a serious threat, they might buy us out.</a:t>
            </a:r>
          </a:p>
        </p:txBody>
      </p:sp>
      <p:sp>
        <p:nvSpPr>
          <p:cNvPr name="Shape 97" id="97"/>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Exit Strategy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1" id="101"/>
        <p:cNvGrpSpPr/>
        <p:nvPr/>
      </p:nvGrpSpPr>
      <p:grpSpPr>
        <a:xfrm>
          <a:off y="0" x="0"/>
          <a:ext cy="0" cx="0"/>
          <a:chOff y="0" x="0"/>
          <a:chExt cy="0" cx="0"/>
        </a:xfrm>
      </p:grpSpPr>
      <p:sp>
        <p:nvSpPr>
          <p:cNvPr name="Shape 102" id="102"/>
          <p:cNvSpPr txBox="1"/>
          <p:nvPr>
            <p:ph type="body" idx="1"/>
          </p:nvPr>
        </p:nvSpPr>
        <p:spPr>
          <a:xfrm>
            <a:off y="1658990" x="457200"/>
            <a:ext cy="4840199" cx="8229600"/>
          </a:xfrm>
          <a:prstGeom prst="rect">
            <a:avLst/>
          </a:prstGeom>
        </p:spPr>
        <p:txBody>
          <a:bodyPr bIns="91425" tIns="91425" lIns="91425" anchor="t" anchorCtr="0" rIns="91425">
            <a:spAutoFit/>
          </a:bodyPr>
          <a:lstStyle/>
          <a:p>
            <a:pPr indent="457200" rtl="0" lvl="0">
              <a:buNone/>
            </a:pPr>
            <a:r>
              <a:rPr lang="en" sz="2400">
                <a:latin typeface="Chewy"/>
                <a:ea typeface="Chewy"/>
                <a:cs typeface="Chewy"/>
                <a:sym typeface="Chewy"/>
              </a:rPr>
              <a:t>Since we are a startup, we are smaller and more economically agile than the existing textbook companies. We think that we will be able to beat them out because we can offer a much lower price than they can, and we can provide constant updates and more functionality for less money. We think our quality will be as good as the other textbook companies because information is relatively open, and we will make sure to do checks on the writers and hire editors. In our first year, we believe we should easily be able to sell to 10 school districts, which is our breakeven point. Once the word spreads, business will grow. In our second year, we hope to sell to 50. In our third year, we hope to sell to 500.</a:t>
            </a:r>
          </a:p>
          <a:p>
            <a:pPr rtl="0" lvl="0">
              <a:buNone/>
            </a:pPr>
            <a:r>
              <a:rPr lang="en" sz="2400">
                <a:latin typeface="Chewy"/>
                <a:ea typeface="Chewy"/>
                <a:cs typeface="Chewy"/>
                <a:sym typeface="Chewy"/>
              </a:rPr>
              <a:t> </a:t>
            </a:r>
          </a:p>
          <a:p>
            <a:r>
              <a:t/>
            </a:r>
          </a:p>
        </p:txBody>
      </p:sp>
      <p:sp>
        <p:nvSpPr>
          <p:cNvPr name="Shape 103" id="103"/>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sz="4800">
                <a:latin typeface="Slackey"/>
                <a:ea typeface="Slackey"/>
                <a:cs typeface="Slackey"/>
                <a:sym typeface="Slackey"/>
              </a:rPr>
              <a:t>Summary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6" id="46"/>
        <p:cNvGrpSpPr/>
        <p:nvPr/>
      </p:nvGrpSpPr>
      <p:grpSpPr>
        <a:xfrm>
          <a:off y="0" x="0"/>
          <a:ext cy="0" cx="0"/>
          <a:chOff y="0" x="0"/>
          <a:chExt cy="0" cx="0"/>
        </a:xfrm>
      </p:grpSpPr>
      <p:sp>
        <p:nvSpPr>
          <p:cNvPr name="Shape 47" id="47"/>
          <p:cNvSpPr txBox="1"/>
          <p:nvPr>
            <p:ph type="body" idx="1"/>
          </p:nvPr>
        </p:nvSpPr>
        <p:spPr>
          <a:xfrm>
            <a:off y="1658990" x="457200"/>
            <a:ext cy="4840199" cx="8229600"/>
          </a:xfrm>
          <a:prstGeom prst="rect">
            <a:avLst/>
          </a:prstGeom>
        </p:spPr>
        <p:txBody>
          <a:bodyPr bIns="91425" tIns="91425" lIns="91425" anchor="t" anchorCtr="0" rIns="91425">
            <a:spAutoFit/>
          </a:bodyPr>
          <a:lstStyle/>
          <a:p>
            <a:pPr indent="457200" rtl="0" lvl="0">
              <a:buClr>
                <a:srgbClr val="000000"/>
              </a:buClr>
              <a:buSzPct val="45833"/>
              <a:buFont typeface="Arial"/>
              <a:buNone/>
            </a:pPr>
            <a:r>
              <a:rPr lang="en" sz="2400"/>
              <a:t> </a:t>
            </a:r>
            <a:r>
              <a:rPr lang="en" sz="2400">
                <a:latin typeface="Chewy"/>
                <a:ea typeface="Chewy"/>
                <a:cs typeface="Chewy"/>
                <a:sym typeface="Chewy"/>
              </a:rPr>
              <a:t>The idea for our product is downloadable textbook software which is the way to go. We think that we will be able to beat out the giant textbook companies because we can offer a much lower price than they can. We think our quality will be as good as the other textbook companies. In our first year, we hope to sell to 10 school districts. In our second year, we hope to sell to 50. In our third year, we hope to sell to 500.</a:t>
            </a:r>
          </a:p>
          <a:p>
            <a:r>
              <a:t/>
            </a:r>
          </a:p>
        </p:txBody>
      </p:sp>
      <p:sp>
        <p:nvSpPr>
          <p:cNvPr name="Shape 48" id="48"/>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sz="4800">
                <a:latin typeface="Slackey"/>
                <a:ea typeface="Slackey"/>
                <a:cs typeface="Slackey"/>
                <a:sym typeface="Slackey"/>
              </a:rPr>
              <a:t>Executive summary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2" id="52"/>
        <p:cNvGrpSpPr/>
        <p:nvPr/>
      </p:nvGrpSpPr>
      <p:grpSpPr>
        <a:xfrm>
          <a:off y="0" x="0"/>
          <a:ext cy="0" cx="0"/>
          <a:chOff y="0" x="0"/>
          <a:chExt cy="0" cx="0"/>
        </a:xfrm>
      </p:grpSpPr>
      <p:sp>
        <p:nvSpPr>
          <p:cNvPr name="Shape 53" id="53"/>
          <p:cNvSpPr txBox="1"/>
          <p:nvPr>
            <p:ph type="body" idx="1"/>
          </p:nvPr>
        </p:nvSpPr>
        <p:spPr>
          <a:xfrm>
            <a:off y="1658990" x="457200"/>
            <a:ext cy="4840199" cx="8229600"/>
          </a:xfrm>
          <a:prstGeom prst="rect">
            <a:avLst/>
          </a:prstGeom>
        </p:spPr>
        <p:txBody>
          <a:bodyPr bIns="91425" tIns="91425" lIns="91425" anchor="t" anchorCtr="0" rIns="91425">
            <a:spAutoFit/>
          </a:bodyPr>
          <a:lstStyle/>
          <a:p>
            <a:pPr indent="457200" rtl="0" lvl="0">
              <a:buNone/>
            </a:pPr>
            <a:r>
              <a:rPr lang="en"/>
              <a:t>Since textbooks are only reissued every 10 years, they are missing many changes that are very important.</a:t>
            </a:r>
          </a:p>
          <a:p>
            <a:r>
              <a:t/>
            </a:r>
          </a:p>
          <a:p>
            <a:pPr indent="0" marL="0" rtl="0" lvl="0">
              <a:buNone/>
            </a:pPr>
            <a:r>
              <a:rPr lang="en"/>
              <a:t>	Prices are too high for the current economy.</a:t>
            </a:r>
          </a:p>
          <a:p>
            <a:r>
              <a:t/>
            </a:r>
          </a:p>
          <a:p>
            <a:pPr indent="0" marL="0" rtl="0" lvl="0">
              <a:buNone/>
            </a:pPr>
            <a:r>
              <a:rPr lang="en"/>
              <a:t>	There is a lack of student teacher interaction via the textbook interface.</a:t>
            </a:r>
          </a:p>
          <a:p>
            <a:r>
              <a:t/>
            </a:r>
          </a:p>
        </p:txBody>
      </p:sp>
      <p:sp>
        <p:nvSpPr>
          <p:cNvPr name="Shape 54" id="54"/>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The Problems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8" id="58"/>
        <p:cNvGrpSpPr/>
        <p:nvPr/>
      </p:nvGrpSpPr>
      <p:grpSpPr>
        <a:xfrm>
          <a:off y="0" x="0"/>
          <a:ext cy="0" cx="0"/>
          <a:chOff y="0" x="0"/>
          <a:chExt cy="0" cx="0"/>
        </a:xfrm>
      </p:grpSpPr>
      <p:sp>
        <p:nvSpPr>
          <p:cNvPr name="Shape 59" id="59"/>
          <p:cNvSpPr txBox="1"/>
          <p:nvPr>
            <p:ph type="body" idx="1"/>
          </p:nvPr>
        </p:nvSpPr>
        <p:spPr>
          <a:xfrm>
            <a:off y="1744625" x="457200"/>
            <a:ext cy="4840199" cx="8229600"/>
          </a:xfrm>
          <a:prstGeom prst="rect">
            <a:avLst/>
          </a:prstGeom>
        </p:spPr>
        <p:txBody>
          <a:bodyPr bIns="91425" tIns="91425" lIns="91425" anchor="t" anchorCtr="0" rIns="91425">
            <a:spAutoFit/>
          </a:bodyPr>
          <a:lstStyle/>
          <a:p>
            <a:pPr indent="457200" rtl="0" lvl="0">
              <a:buNone/>
            </a:pPr>
            <a:r>
              <a:rPr lang="en"/>
              <a:t>Since we offer constant updates whenever a major event in: Society / Mathematics / Science / Language arts happens so that the children of Texas are educated properly.</a:t>
            </a:r>
          </a:p>
          <a:p>
            <a:r>
              <a:t/>
            </a:r>
          </a:p>
          <a:p>
            <a:pPr indent="457200" rtl="0" lvl="0">
              <a:buNone/>
            </a:pPr>
            <a:r>
              <a:rPr lang="en"/>
              <a:t>By providing something at less than 30% of the cost, we are helping the Texas economy</a:t>
            </a:r>
          </a:p>
          <a:p>
            <a:r>
              <a:t/>
            </a:r>
          </a:p>
        </p:txBody>
      </p:sp>
      <p:sp>
        <p:nvSpPr>
          <p:cNvPr name="Shape 60" id="60"/>
          <p:cNvSpPr txBox="1"/>
          <p:nvPr>
            <p:ph type="title"/>
          </p:nvPr>
        </p:nvSpPr>
        <p:spPr>
          <a:xfrm>
            <a:off y="99137" x="457200"/>
            <a:ext cy="1325700" cx="8229600"/>
          </a:xfrm>
          <a:prstGeom prst="rect">
            <a:avLst/>
          </a:prstGeom>
        </p:spPr>
        <p:txBody>
          <a:bodyPr bIns="91425" tIns="91425" lIns="91425" anchor="b" anchorCtr="0" rIns="91425">
            <a:spAutoFit/>
          </a:bodyPr>
          <a:lstStyle/>
          <a:p>
            <a:pPr>
              <a:buNone/>
            </a:pPr>
            <a:r>
              <a:rPr lang="en"/>
              <a:t>The Solutions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4" id="64"/>
        <p:cNvGrpSpPr/>
        <p:nvPr/>
      </p:nvGrpSpPr>
      <p:grpSpPr>
        <a:xfrm>
          <a:off y="0" x="0"/>
          <a:ext cy="0" cx="0"/>
          <a:chOff y="0" x="0"/>
          <a:chExt cy="0" cx="0"/>
        </a:xfrm>
      </p:grpSpPr>
      <p:sp>
        <p:nvSpPr>
          <p:cNvPr name="Shape 65" id="65"/>
          <p:cNvSpPr txBox="1"/>
          <p:nvPr>
            <p:ph type="body" idx="1"/>
          </p:nvPr>
        </p:nvSpPr>
        <p:spPr>
          <a:xfrm>
            <a:off y="1658990" x="457200"/>
            <a:ext cy="4840199" cx="8229600"/>
          </a:xfrm>
          <a:prstGeom prst="rect">
            <a:avLst/>
          </a:prstGeom>
        </p:spPr>
        <p:txBody>
          <a:bodyPr bIns="91425" tIns="91425" lIns="91425" anchor="t" anchorCtr="0" rIns="91425">
            <a:spAutoFit/>
          </a:bodyPr>
          <a:lstStyle/>
          <a:p>
            <a:pPr rtl="0" lvl="0">
              <a:buNone/>
            </a:pPr>
            <a:r>
              <a:rPr lang="en"/>
              <a:t>Alex Rose C.M.O</a:t>
            </a:r>
          </a:p>
          <a:p>
            <a:pPr rtl="0" lvl="0">
              <a:buNone/>
            </a:pPr>
            <a:r>
              <a:rPr lang="en"/>
              <a:t>Peter Harris C.O.O</a:t>
            </a:r>
          </a:p>
          <a:p>
            <a:pPr>
              <a:buNone/>
            </a:pPr>
            <a:r>
              <a:rPr lang="en"/>
              <a:t>Katie Kalisher C.E.O</a:t>
            </a:r>
          </a:p>
        </p:txBody>
      </p:sp>
      <p:sp>
        <p:nvSpPr>
          <p:cNvPr name="Shape 66" id="66"/>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Team positions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0" id="70"/>
        <p:cNvGrpSpPr/>
        <p:nvPr/>
      </p:nvGrpSpPr>
      <p:grpSpPr>
        <a:xfrm>
          <a:off y="0" x="0"/>
          <a:ext cy="0" cx="0"/>
          <a:chOff y="0" x="0"/>
          <a:chExt cy="0" cx="0"/>
        </a:xfrm>
      </p:grpSpPr>
      <p:sp>
        <p:nvSpPr>
          <p:cNvPr name="Shape 71" id="71"/>
          <p:cNvSpPr txBox="1"/>
          <p:nvPr>
            <p:ph type="body" idx="1"/>
          </p:nvPr>
        </p:nvSpPr>
        <p:spPr>
          <a:xfrm>
            <a:off y="1658990" x="457200"/>
            <a:ext cy="4840199" cx="8229600"/>
          </a:xfrm>
          <a:prstGeom prst="rect">
            <a:avLst/>
          </a:prstGeom>
        </p:spPr>
        <p:txBody>
          <a:bodyPr bIns="91425" tIns="91425" lIns="91425" anchor="t" anchorCtr="0" rIns="91425">
            <a:spAutoFit/>
          </a:bodyPr>
          <a:lstStyle/>
          <a:p>
            <a:pPr indent="457200" rtl="0" lvl="0">
              <a:buNone/>
            </a:pPr>
            <a:r>
              <a:rPr lang="en" sz="2400"/>
              <a:t>We will be competing with all the current textbook publishers who have already established a niche in the market.</a:t>
            </a:r>
          </a:p>
          <a:p>
            <a:r>
              <a:t/>
            </a:r>
          </a:p>
          <a:p>
            <a:pPr rtl="0" lvl="0">
              <a:buNone/>
            </a:pPr>
            <a:r>
              <a:rPr lang="en" sz="2400"/>
              <a:t>Much cheaper than the giant corporations can afford because they have to pay many employees.</a:t>
            </a:r>
          </a:p>
          <a:p>
            <a:r>
              <a:t/>
            </a:r>
          </a:p>
          <a:p>
            <a:pPr rtl="0" lvl="0">
              <a:buNone/>
            </a:pPr>
            <a:r>
              <a:rPr lang="en" sz="2400"/>
              <a:t>Constant updates, which the paper textbooks cannot do.</a:t>
            </a:r>
          </a:p>
          <a:p>
            <a:r>
              <a:t/>
            </a:r>
          </a:p>
          <a:p>
            <a:r>
              <a:t/>
            </a:r>
          </a:p>
        </p:txBody>
      </p:sp>
      <p:sp>
        <p:nvSpPr>
          <p:cNvPr name="Shape 72" id="72"/>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Competition and advantages/disadvantages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6" id="76"/>
        <p:cNvGrpSpPr/>
        <p:nvPr/>
      </p:nvGrpSpPr>
      <p:grpSpPr>
        <a:xfrm>
          <a:off y="0" x="0"/>
          <a:ext cy="0" cx="0"/>
          <a:chOff y="0" x="0"/>
          <a:chExt cy="0" cx="0"/>
        </a:xfrm>
      </p:grpSpPr>
      <p:sp>
        <p:nvSpPr>
          <p:cNvPr name="Shape 77" id="77"/>
          <p:cNvSpPr txBox="1"/>
          <p:nvPr>
            <p:ph type="body" idx="1"/>
          </p:nvPr>
        </p:nvSpPr>
        <p:spPr>
          <a:xfrm>
            <a:off y="1505740" x="380550"/>
            <a:ext cy="4840199" cx="8229600"/>
          </a:xfrm>
          <a:prstGeom prst="rect">
            <a:avLst/>
          </a:prstGeom>
        </p:spPr>
        <p:txBody>
          <a:bodyPr bIns="91425" tIns="91425" lIns="91425" anchor="t" anchorCtr="0" rIns="91425">
            <a:spAutoFit/>
          </a:bodyPr>
          <a:lstStyle/>
          <a:p>
            <a:pPr rtl="0" lvl="0">
              <a:buNone/>
            </a:pPr>
            <a:r>
              <a:rPr lang="en" sz="1800"/>
              <a:t>There is a large potential market, but not all the students in a school district have access to computers, ipads or other devices at home, so that slightly reduces the market size.</a:t>
            </a:r>
          </a:p>
          <a:p>
            <a:r>
              <a:t/>
            </a:r>
          </a:p>
          <a:p>
            <a:pPr rtl="0" lvl="0">
              <a:buNone/>
            </a:pPr>
            <a:r>
              <a:rPr lang="en" sz="1800"/>
              <a:t>The current economy is not good, but that makes our product desirable.</a:t>
            </a:r>
          </a:p>
          <a:p>
            <a:r>
              <a:t/>
            </a:r>
          </a:p>
          <a:p>
            <a:pPr rtl="0" lvl="0">
              <a:buNone/>
            </a:pPr>
            <a:r>
              <a:rPr lang="en" sz="1800"/>
              <a:t>There are over 1000 school districts in Texas, and the textbook companies charge a lot of money, so that is a massive burden on the school's funding.</a:t>
            </a:r>
          </a:p>
          <a:p>
            <a:r>
              <a:t/>
            </a:r>
          </a:p>
          <a:p>
            <a:pPr rtl="0" lvl="0">
              <a:buNone/>
            </a:pPr>
            <a:r>
              <a:rPr lang="en" sz="1800"/>
              <a:t>However, many districts are not marketable because their contracts with the textbook companies are not expiring.</a:t>
            </a:r>
          </a:p>
          <a:p>
            <a:r>
              <a:t/>
            </a:r>
          </a:p>
        </p:txBody>
      </p:sp>
      <p:sp>
        <p:nvSpPr>
          <p:cNvPr name="Shape 78" id="78"/>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Market strategy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2" id="82"/>
        <p:cNvGrpSpPr/>
        <p:nvPr/>
      </p:nvGrpSpPr>
      <p:grpSpPr>
        <a:xfrm>
          <a:off y="0" x="0"/>
          <a:ext cy="0" cx="0"/>
          <a:chOff y="0" x="0"/>
          <a:chExt cy="0" cx="0"/>
        </a:xfrm>
      </p:grpSpPr>
      <p:sp>
        <p:nvSpPr>
          <p:cNvPr name="Shape 83" id="83"/>
          <p:cNvSpPr txBox="1"/>
          <p:nvPr>
            <p:ph type="body" idx="1"/>
          </p:nvPr>
        </p:nvSpPr>
        <p:spPr>
          <a:xfrm>
            <a:off y="1658990" x="457200"/>
            <a:ext cy="4840199" cx="8229600"/>
          </a:xfrm>
          <a:prstGeom prst="rect">
            <a:avLst/>
          </a:prstGeom>
        </p:spPr>
        <p:txBody>
          <a:bodyPr bIns="91425" tIns="91425" lIns="91425" anchor="t" anchorCtr="0" rIns="91425">
            <a:spAutoFit/>
          </a:bodyPr>
          <a:lstStyle/>
          <a:p>
            <a:pPr rtl="0" lvl="0">
              <a:buNone/>
            </a:pPr>
            <a:r>
              <a:rPr lang="en" sz="2400"/>
              <a:t>When our product gets to the market, and we have a few schools switchover and people like our product  we can build company image allowing us to sell to more schools next year. </a:t>
            </a:r>
          </a:p>
          <a:p>
            <a:r>
              <a:t/>
            </a:r>
          </a:p>
          <a:p>
            <a:pPr>
              <a:buNone/>
            </a:pPr>
            <a:r>
              <a:rPr lang="en" sz="2400"/>
              <a:t>	If we can sell to 10 schools the first year then next we can probably sell to 50 and then maybe even 500</a:t>
            </a:r>
          </a:p>
        </p:txBody>
      </p:sp>
      <p:sp>
        <p:nvSpPr>
          <p:cNvPr name="Shape 84" id="84"/>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sz="4800"/>
              <a:t>Market Traction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8" id="88"/>
        <p:cNvGrpSpPr/>
        <p:nvPr/>
      </p:nvGrpSpPr>
      <p:grpSpPr>
        <a:xfrm>
          <a:off y="0" x="0"/>
          <a:ext cy="0" cx="0"/>
          <a:chOff y="0" x="0"/>
          <a:chExt cy="0" cx="0"/>
        </a:xfrm>
      </p:grpSpPr>
      <p:sp>
        <p:nvSpPr>
          <p:cNvPr name="Shape 89" id="89"/>
          <p:cNvSpPr txBox="1"/>
          <p:nvPr>
            <p:ph type="body" idx="1"/>
          </p:nvPr>
        </p:nvSpPr>
        <p:spPr>
          <a:xfrm>
            <a:off y="1449440" x="400050"/>
            <a:ext cy="4840199" cx="8229600"/>
          </a:xfrm>
          <a:prstGeom prst="rect">
            <a:avLst/>
          </a:prstGeom>
        </p:spPr>
        <p:txBody>
          <a:bodyPr bIns="91425" tIns="91425" lIns="91425" anchor="t" anchorCtr="0" rIns="91425">
            <a:spAutoFit/>
          </a:bodyPr>
          <a:lstStyle/>
          <a:p>
            <a:pPr indent="457200" rtl="0" lvl="0">
              <a:buNone/>
            </a:pPr>
            <a:r>
              <a:rPr lang="en" sz="1400"/>
              <a:t>This product with all the start-up costs, creates a beginning debt of $1,000,000 .</a:t>
            </a:r>
            <a:r>
              <a:rPr lang="en" sz="2400"/>
              <a:t> </a:t>
            </a:r>
          </a:p>
          <a:p>
            <a:r>
              <a:t/>
            </a:r>
          </a:p>
          <a:p>
            <a:r>
              <a:t/>
            </a:r>
          </a:p>
          <a:p>
            <a:r>
              <a:t/>
            </a:r>
          </a:p>
          <a:p>
            <a:r>
              <a:t/>
            </a:r>
          </a:p>
          <a:p>
            <a:r>
              <a:t/>
            </a:r>
          </a:p>
          <a:p>
            <a:r>
              <a:t/>
            </a:r>
          </a:p>
          <a:p>
            <a:r>
              <a:t/>
            </a:r>
          </a:p>
          <a:p>
            <a:r>
              <a:t/>
            </a:r>
          </a:p>
          <a:p>
            <a:r>
              <a:t/>
            </a:r>
          </a:p>
          <a:p>
            <a:r>
              <a:t/>
            </a:r>
          </a:p>
          <a:p>
            <a:r>
              <a:t/>
            </a:r>
          </a:p>
          <a:p>
            <a:r>
              <a:t/>
            </a:r>
          </a:p>
          <a:p>
            <a:pPr indent="457200" marL="0" rtl="0" lvl="0">
              <a:buNone/>
            </a:pPr>
            <a:r>
              <a:rPr lang="en" sz="1700"/>
              <a:t>The average amount of middle schoolers per school district is 2,750. If we charge 40 dollars per student for all four textbooks, then that's $200 cheaper per student than what they are paying now. </a:t>
            </a:r>
          </a:p>
          <a:p>
            <a:r>
              <a:t/>
            </a:r>
          </a:p>
          <a:p>
            <a:pPr indent="457200" rtl="0" lvl="0">
              <a:buNone/>
            </a:pPr>
            <a:r>
              <a:rPr lang="en" sz="1700"/>
              <a:t>So, if we sell to 10 school districts we can break even in the first year with money left over to reinvest.</a:t>
            </a:r>
          </a:p>
          <a:p>
            <a:r>
              <a:t/>
            </a:r>
          </a:p>
        </p:txBody>
      </p:sp>
      <p:sp>
        <p:nvSpPr>
          <p:cNvPr name="Shape 90" id="90"/>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12-month financial plan</a:t>
            </a:r>
          </a:p>
        </p:txBody>
      </p:sp>
      <p:graphicFrame>
        <p:nvGraphicFramePr>
          <p:cNvPr name="Shape 91" id="91"/>
          <p:cNvGraphicFramePr/>
          <p:nvPr/>
        </p:nvGraphicFramePr>
        <p:xfrm>
          <a:off y="2133675" x="400050"/>
          <a:ext cy="3000000" cx="3000000"/>
        </p:xfrm>
        <a:graphic>
          <a:graphicData uri="http://schemas.openxmlformats.org/drawingml/2006/table">
            <a:tbl>
              <a:tblPr>
                <a:noFill/>
                <a:tableStyleId>{6FD29F60-3695-46E8-A562-CFCF66FC740C}</a:tableStyleId>
              </a:tblPr>
              <a:tblGrid>
                <a:gridCol w="1825625"/>
                <a:gridCol w="587375"/>
                <a:gridCol w="1206500"/>
                <a:gridCol w="1206500"/>
                <a:gridCol w="1206500"/>
                <a:gridCol w="1206500"/>
              </a:tblGrid>
              <a:tr h="381000">
                <a:tc>
                  <a:txBody>
                    <a:bodyPr>
                      <a:spAutoFit/>
                    </a:bodyPr>
                    <a:lstStyle/>
                    <a:p>
                      <a:pPr>
                        <a:buNone/>
                      </a:pPr>
                      <a:r>
                        <a:rPr lang="en"/>
                        <a:t>Debts</a:t>
                      </a:r>
                    </a:p>
                  </a:txBody>
                  <a:tcPr marB="91425" marT="91425" marR="91425" marL="91425"/>
                </a:tc>
                <a:tc>
                  <a:txBody>
                    <a:bodyPr>
                      <a:spAutoFit/>
                    </a:bodyPr>
                    <a:lstStyle/>
                    <a:p/>
                  </a:txBody>
                  <a:tcPr marB="91425" marT="91425" marR="91425" marL="91425"/>
                </a:tc>
                <a:tc>
                  <a:txBody>
                    <a:bodyPr>
                      <a:spAutoFit/>
                    </a:bodyPr>
                    <a:lstStyle/>
                    <a:p>
                      <a:pPr>
                        <a:buNone/>
                      </a:pPr>
                      <a:r>
                        <a:rPr lang="en"/>
                        <a:t>Asset</a:t>
                      </a:r>
                    </a:p>
                  </a:txBody>
                  <a:tcPr marB="91425" marT="91425" marR="91425" marL="91425"/>
                </a:tc>
                <a:tc>
                  <a:txBody>
                    <a:bodyPr>
                      <a:spAutoFit/>
                    </a:bodyPr>
                    <a:lstStyle/>
                    <a:p/>
                  </a:txBody>
                  <a:tcPr marB="91425" marT="91425" marR="91425" marL="91425"/>
                </a:tc>
                <a:tc>
                  <a:txBody>
                    <a:bodyPr>
                      <a:spAutoFit/>
                    </a:bodyPr>
                    <a:lstStyle/>
                    <a:p>
                      <a:pPr>
                        <a:buNone/>
                      </a:pPr>
                      <a:r>
                        <a:rPr lang="en"/>
                        <a:t>profits</a:t>
                      </a:r>
                    </a:p>
                  </a:txBody>
                  <a:tcPr marB="91425" marT="91425" marR="91425" marL="91425"/>
                </a:tc>
                <a:tc>
                  <a:txBody>
                    <a:bodyPr>
                      <a:spAutoFit/>
                    </a:bodyPr>
                    <a:lstStyle/>
                    <a:p/>
                  </a:txBody>
                  <a:tcPr marB="91425" marT="91425" marR="91425" marL="91425"/>
                </a:tc>
              </a:tr>
              <a:tr h="381000">
                <a:tc>
                  <a:txBody>
                    <a:bodyPr>
                      <a:spAutoFit/>
                    </a:bodyPr>
                    <a:lstStyle/>
                    <a:p>
                      <a:pPr rtl="0" lvl="0">
                        <a:buNone/>
                      </a:pPr>
                      <a:r>
                        <a:rPr lang="en"/>
                        <a:t>Server space</a:t>
                      </a:r>
                    </a:p>
                    <a:p>
                      <a:pPr>
                        <a:buNone/>
                      </a:pPr>
                      <a:r>
                        <a:rPr lang="en"/>
                        <a:t>$30,000</a:t>
                      </a:r>
                    </a:p>
                  </a:txBody>
                  <a:tcPr marB="91425" marT="91425" marR="91425" marL="91425"/>
                </a:tc>
                <a:tc>
                  <a:txBody>
                    <a:bodyPr>
                      <a:spAutoFit/>
                    </a:bodyPr>
                    <a:lstStyle/>
                    <a:p/>
                  </a:txBody>
                  <a:tcPr marB="91425" marT="91425" marR="91425" marL="91425"/>
                </a:tc>
                <a:tc>
                  <a:txBody>
                    <a:bodyPr>
                      <a:spAutoFit/>
                    </a:bodyPr>
                    <a:lstStyle/>
                    <a:p>
                      <a:pPr>
                        <a:buNone/>
                      </a:pPr>
                      <a:r>
                        <a:rPr lang="en"/>
                        <a:t>Selling textbooks</a:t>
                      </a:r>
                    </a:p>
                  </a:txBody>
                  <a:tcPr marB="91425" marT="91425" marR="91425" marL="91425"/>
                </a:tc>
                <a:tc>
                  <a:txBody>
                    <a:bodyPr>
                      <a:spAutoFit/>
                    </a:bodyPr>
                    <a:lstStyle/>
                    <a:p/>
                  </a:txBody>
                  <a:tcPr marB="91425" marT="91425" marR="91425" marL="91425"/>
                </a:tc>
                <a:tc>
                  <a:txBody>
                    <a:bodyPr>
                      <a:spAutoFit/>
                    </a:bodyPr>
                    <a:lstStyle/>
                    <a:p>
                      <a:pPr>
                        <a:buNone/>
                      </a:pPr>
                      <a:r>
                        <a:rPr lang="en"/>
                        <a:t>1,100,000</a:t>
                      </a:r>
                    </a:p>
                  </a:txBody>
                  <a:tcPr marB="91425" marT="91425" marR="91425" marL="91425"/>
                </a:tc>
                <a:tc>
                  <a:txBody>
                    <a:bodyPr>
                      <a:spAutoFit/>
                    </a:bodyPr>
                    <a:lstStyle/>
                    <a:p/>
                  </a:txBody>
                  <a:tcPr marB="91425" marT="91425" marR="91425" marL="91425"/>
                </a:tc>
              </a:tr>
              <a:tr h="381000">
                <a:tc>
                  <a:txBody>
                    <a:bodyPr>
                      <a:spAutoFit/>
                    </a:bodyPr>
                    <a:lstStyle/>
                    <a:p>
                      <a:pPr>
                        <a:buNone/>
                      </a:pPr>
                      <a:r>
                        <a:rPr lang="en"/>
                        <a:t>Textbooks $640,000</a:t>
                      </a:r>
                    </a:p>
                  </a:txBody>
                  <a:tcPr marB="91425" marT="91425" marR="91425" marL="91425"/>
                </a:tc>
                <a:tc>
                  <a:txBody>
                    <a:bodyPr>
                      <a:spAutoFit/>
                    </a:bodyPr>
                    <a:lstStyle/>
                    <a:p/>
                  </a:txBody>
                  <a:tcPr marB="91425" marT="91425" marR="91425" marL="91425"/>
                </a:tc>
                <a:tc>
                  <a:txBody>
                    <a:bodyPr>
                      <a:spAutoFit/>
                    </a:bodyPr>
                    <a:lstStyle/>
                    <a:p/>
                  </a:txBody>
                  <a:tcPr marB="91425" marT="91425" marR="91425" marL="91425"/>
                </a:tc>
                <a:tc>
                  <a:txBody>
                    <a:bodyPr>
                      <a:spAutoFit/>
                    </a:bodyPr>
                    <a:lstStyle/>
                    <a:p/>
                  </a:txBody>
                  <a:tcPr marB="91425" marT="91425" marR="91425" marL="91425"/>
                </a:tc>
                <a:tc>
                  <a:txBody>
                    <a:bodyPr>
                      <a:spAutoFit/>
                    </a:bodyPr>
                    <a:lstStyle/>
                    <a:p>
                      <a:pPr>
                        <a:buNone/>
                      </a:pPr>
                      <a:r>
                        <a:rPr lang="en"/>
                        <a:t>debts</a:t>
                      </a:r>
                    </a:p>
                  </a:txBody>
                  <a:tcPr marB="91425" marT="91425" marR="91425" marL="91425"/>
                </a:tc>
                <a:tc>
                  <a:txBody>
                    <a:bodyPr>
                      <a:spAutoFit/>
                    </a:bodyPr>
                    <a:lstStyle/>
                    <a:p/>
                  </a:txBody>
                  <a:tcPr marB="91425" marT="91425" marR="91425" marL="91425"/>
                </a:tc>
              </a:tr>
              <a:tr h="381000">
                <a:tc>
                  <a:txBody>
                    <a:bodyPr>
                      <a:spAutoFit/>
                    </a:bodyPr>
                    <a:lstStyle/>
                    <a:p>
                      <a:pPr rtl="0" lvl="0">
                        <a:buNone/>
                      </a:pPr>
                      <a:r>
                        <a:rPr lang="en"/>
                        <a:t>IT guys $170,000</a:t>
                      </a:r>
                    </a:p>
                    <a:p>
                      <a:pPr rtl="0" lvl="0">
                        <a:buNone/>
                      </a:pPr>
                      <a:r>
                        <a:rPr lang="en"/>
                        <a:t>and programmers for $70,000</a:t>
                      </a:r>
                    </a:p>
                  </a:txBody>
                  <a:tcPr marB="91425" marT="91425" marR="91425" marL="91425"/>
                </a:tc>
                <a:tc>
                  <a:txBody>
                    <a:bodyPr>
                      <a:spAutoFit/>
                    </a:bodyPr>
                    <a:lstStyle/>
                    <a:p/>
                  </a:txBody>
                  <a:tcPr marB="91425" marT="91425" marR="91425" marL="91425"/>
                </a:tc>
                <a:tc>
                  <a:txBody>
                    <a:bodyPr>
                      <a:spAutoFit/>
                    </a:bodyPr>
                    <a:lstStyle/>
                    <a:p>
                      <a:pPr>
                        <a:buNone/>
                      </a:pPr>
                      <a:r>
                        <a:rPr lang="en"/>
                        <a:t>plan on selling to ten school districts</a:t>
                      </a:r>
                    </a:p>
                  </a:txBody>
                  <a:tcPr marB="91425" marT="91425" marR="91425" marL="91425"/>
                </a:tc>
                <a:tc>
                  <a:txBody>
                    <a:bodyPr>
                      <a:spAutoFit/>
                    </a:bodyPr>
                    <a:lstStyle/>
                    <a:p/>
                  </a:txBody>
                  <a:tcPr marB="91425" marT="91425" marR="91425" marL="91425"/>
                </a:tc>
                <a:tc>
                  <a:txBody>
                    <a:bodyPr>
                      <a:spAutoFit/>
                    </a:bodyPr>
                    <a:lstStyle/>
                    <a:p>
                      <a:pPr>
                        <a:buNone/>
                      </a:pPr>
                      <a:r>
                        <a:rPr lang="en"/>
                        <a:t>-1,000,000</a:t>
                      </a:r>
                    </a:p>
                  </a:txBody>
                  <a:tcPr marB="91425" marT="91425" marR="91425" marL="91425"/>
                </a:tc>
                <a:tc>
                  <a:txBody>
                    <a:bodyPr>
                      <a:spAutoFit/>
                    </a:bodyPr>
                    <a:lstStyle/>
                    <a:p/>
                  </a:txBody>
                  <a:tcPr marB="91425" marT="91425" marR="91425" marL="91425"/>
                </a:tc>
              </a:tr>
              <a:tr h="381000">
                <a:tc>
                  <a:txBody>
                    <a:bodyPr>
                      <a:spAutoFit/>
                    </a:bodyPr>
                    <a:lstStyle/>
                    <a:p>
                      <a:pPr>
                        <a:buNone/>
                      </a:pPr>
                      <a:r>
                        <a:rPr lang="en"/>
                        <a:t>Total Debt 1,000,000</a:t>
                      </a:r>
                    </a:p>
                  </a:txBody>
                  <a:tcPr marB="91425" marT="91425" marR="91425" marL="91425"/>
                </a:tc>
                <a:tc>
                  <a:txBody>
                    <a:bodyPr>
                      <a:spAutoFit/>
                    </a:bodyPr>
                    <a:lstStyle/>
                    <a:p/>
                  </a:txBody>
                  <a:tcPr marB="91425" marT="91425" marR="91425" marL="91425"/>
                </a:tc>
                <a:tc>
                  <a:txBody>
                    <a:bodyPr>
                      <a:spAutoFit/>
                    </a:bodyPr>
                    <a:lstStyle/>
                    <a:p>
                      <a:pPr>
                        <a:buNone/>
                      </a:pPr>
                      <a:r>
                        <a:rPr lang="en"/>
                        <a:t>1,100,000</a:t>
                      </a:r>
                    </a:p>
                  </a:txBody>
                  <a:tcPr marB="91425" marT="91425" marR="91425" marL="91425"/>
                </a:tc>
                <a:tc>
                  <a:txBody>
                    <a:bodyPr>
                      <a:spAutoFit/>
                    </a:bodyPr>
                    <a:lstStyle/>
                    <a:p/>
                  </a:txBody>
                  <a:tcPr marB="91425" marT="91425" marR="91425" marL="91425"/>
                </a:tc>
                <a:tc>
                  <a:txBody>
                    <a:bodyPr>
                      <a:spAutoFit/>
                    </a:bodyPr>
                    <a:lstStyle/>
                    <a:p>
                      <a:pPr>
                        <a:buNone/>
                      </a:pPr>
                      <a:r>
                        <a:rPr lang="en"/>
                        <a:t>total 100,000</a:t>
                      </a:r>
                    </a:p>
                  </a:txBody>
                  <a:tcPr marB="91425" marT="91425" marR="91425" marL="91425"/>
                </a:tc>
                <a:tc>
                  <a:txBody>
                    <a:bodyPr>
                      <a:spAutoFit/>
                    </a:bodyPr>
                    <a:lstStyle/>
                    <a:p/>
                  </a:txBody>
                  <a:tcPr marB="91425" marT="91425" marR="91425" marL="91425"/>
                </a:tc>
              </a:tr>
            </a:tbl>
          </a:graphicData>
        </a:graphic>
      </p:graphicFrame>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